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77" d="100"/>
          <a:sy n="77" d="100"/>
        </p:scale>
        <p:origin x="-19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a:bodyPr>
          <a:lstStyle/>
          <a:p>
            <a:r>
              <a:rPr lang="en-US" dirty="0" smtClean="0"/>
              <a:t>Course goals - by the end of the course we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skills</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a:t>
            </a:r>
            <a:r>
              <a:rPr lang="en-US" sz="1100" dirty="0" smtClean="0"/>
              <a:t>MGI</a:t>
            </a:r>
          </a:p>
          <a:p>
            <a:endParaRPr lang="en-US" sz="1100" dirty="0"/>
          </a:p>
          <a:p>
            <a:r>
              <a:rPr lang="en-US" sz="1100" dirty="0" err="1" smtClean="0"/>
              <a:t>GenVisR</a:t>
            </a:r>
            <a:r>
              <a:rPr lang="en-US" sz="1100" dirty="0" smtClean="0"/>
              <a:t> creator</a:t>
            </a:r>
            <a:endParaRPr lang="en-US" sz="1100" dirty="0" smtClean="0"/>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1858</TotalTime>
  <Words>1769</Words>
  <Application>Microsoft Macintosh PowerPoint</Application>
  <PresentationFormat>On-screen Show (4:3)</PresentationFormat>
  <Paragraphs>210</Paragraphs>
  <Slides>18</Slides>
  <Notes>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MGI_PPT_template_4-3_v1b</vt:lpstr>
      <vt:lpstr>GenViz Module 0: Introductions</vt:lpstr>
      <vt:lpstr>Introductions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 Griffith</cp:lastModifiedBy>
  <cp:revision>29</cp:revision>
  <dcterms:created xsi:type="dcterms:W3CDTF">2015-05-07T20:45:54Z</dcterms:created>
  <dcterms:modified xsi:type="dcterms:W3CDTF">2017-09-07T22:53:13Z</dcterms:modified>
</cp:coreProperties>
</file>